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224713" cy="5140325"/>
  <p:notesSz cx="6858000" cy="9144000"/>
  <p:defaultTextStyle>
    <a:defPPr>
      <a:defRPr lang="es-ES"/>
    </a:defPPr>
    <a:lvl1pPr marL="0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1pPr>
    <a:lvl2pPr marL="296749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2pPr>
    <a:lvl3pPr marL="593497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3pPr>
    <a:lvl4pPr marL="890245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4pPr>
    <a:lvl5pPr marL="1186994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5pPr>
    <a:lvl6pPr marL="1483742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6pPr>
    <a:lvl7pPr marL="1780491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7pPr>
    <a:lvl8pPr marL="2077240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8pPr>
    <a:lvl9pPr marL="2373987" algn="l" defTabSz="593497" rtl="0" eaLnBrk="1" latinLnBrk="0" hangingPunct="1">
      <a:defRPr sz="116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61"/>
    <a:srgbClr val="001F60"/>
    <a:srgbClr val="004590"/>
    <a:srgbClr val="EFE0AF"/>
    <a:srgbClr val="FFC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8"/>
  </p:normalViewPr>
  <p:slideViewPr>
    <p:cSldViewPr snapToGrid="0" snapToObjects="1">
      <p:cViewPr varScale="1">
        <p:scale>
          <a:sx n="49" d="100"/>
          <a:sy n="49" d="100"/>
        </p:scale>
        <p:origin x="6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854" y="841252"/>
            <a:ext cx="6141006" cy="1789595"/>
          </a:xfrm>
        </p:spPr>
        <p:txBody>
          <a:bodyPr anchor="b"/>
          <a:lstStyle>
            <a:lvl1pPr algn="ctr">
              <a:defRPr sz="44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089" y="2699861"/>
            <a:ext cx="5418535" cy="1241055"/>
          </a:xfrm>
        </p:spPr>
        <p:txBody>
          <a:bodyPr/>
          <a:lstStyle>
            <a:lvl1pPr marL="0" indent="0" algn="ctr">
              <a:buNone/>
              <a:defRPr sz="1799"/>
            </a:lvl1pPr>
            <a:lvl2pPr marL="342671" indent="0" algn="ctr">
              <a:buNone/>
              <a:defRPr sz="1499"/>
            </a:lvl2pPr>
            <a:lvl3pPr marL="685343" indent="0" algn="ctr">
              <a:buNone/>
              <a:defRPr sz="1349"/>
            </a:lvl3pPr>
            <a:lvl4pPr marL="1028014" indent="0" algn="ctr">
              <a:buNone/>
              <a:defRPr sz="1199"/>
            </a:lvl4pPr>
            <a:lvl5pPr marL="1370686" indent="0" algn="ctr">
              <a:buNone/>
              <a:defRPr sz="1199"/>
            </a:lvl5pPr>
            <a:lvl6pPr marL="1713357" indent="0" algn="ctr">
              <a:buNone/>
              <a:defRPr sz="1199"/>
            </a:lvl6pPr>
            <a:lvl7pPr marL="2056028" indent="0" algn="ctr">
              <a:buNone/>
              <a:defRPr sz="1199"/>
            </a:lvl7pPr>
            <a:lvl8pPr marL="2398700" indent="0" algn="ctr">
              <a:buNone/>
              <a:defRPr sz="1199"/>
            </a:lvl8pPr>
            <a:lvl9pPr marL="2741371" indent="0" algn="ctr">
              <a:buNone/>
              <a:defRPr sz="119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39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62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70186" y="273675"/>
            <a:ext cx="1557829" cy="43561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700" y="273675"/>
            <a:ext cx="4583177" cy="435618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54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606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37" y="1281513"/>
            <a:ext cx="6231315" cy="2138232"/>
          </a:xfrm>
        </p:spPr>
        <p:txBody>
          <a:bodyPr anchor="b"/>
          <a:lstStyle>
            <a:lvl1pPr>
              <a:defRPr sz="44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937" y="3439973"/>
            <a:ext cx="6231315" cy="1124446"/>
          </a:xfrm>
        </p:spPr>
        <p:txBody>
          <a:bodyPr/>
          <a:lstStyle>
            <a:lvl1pPr marL="0" indent="0">
              <a:buNone/>
              <a:defRPr sz="1799">
                <a:solidFill>
                  <a:schemeClr val="tx1"/>
                </a:solidFill>
              </a:defRPr>
            </a:lvl1pPr>
            <a:lvl2pPr marL="342671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343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014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4pPr>
            <a:lvl5pPr marL="1370686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5pPr>
            <a:lvl6pPr marL="1713357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6pPr>
            <a:lvl7pPr marL="2056028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7pPr>
            <a:lvl8pPr marL="2398700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8pPr>
            <a:lvl9pPr marL="2741371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52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699" y="1368374"/>
            <a:ext cx="3070503" cy="326148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511" y="1368374"/>
            <a:ext cx="3070503" cy="326148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656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640" y="273676"/>
            <a:ext cx="6231315" cy="9935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641" y="1260094"/>
            <a:ext cx="3056392" cy="617553"/>
          </a:xfrm>
        </p:spPr>
        <p:txBody>
          <a:bodyPr anchor="b"/>
          <a:lstStyle>
            <a:lvl1pPr marL="0" indent="0">
              <a:buNone/>
              <a:defRPr sz="1799" b="1"/>
            </a:lvl1pPr>
            <a:lvl2pPr marL="342671" indent="0">
              <a:buNone/>
              <a:defRPr sz="1499" b="1"/>
            </a:lvl2pPr>
            <a:lvl3pPr marL="685343" indent="0">
              <a:buNone/>
              <a:defRPr sz="1349" b="1"/>
            </a:lvl3pPr>
            <a:lvl4pPr marL="1028014" indent="0">
              <a:buNone/>
              <a:defRPr sz="1199" b="1"/>
            </a:lvl4pPr>
            <a:lvl5pPr marL="1370686" indent="0">
              <a:buNone/>
              <a:defRPr sz="1199" b="1"/>
            </a:lvl5pPr>
            <a:lvl6pPr marL="1713357" indent="0">
              <a:buNone/>
              <a:defRPr sz="1199" b="1"/>
            </a:lvl6pPr>
            <a:lvl7pPr marL="2056028" indent="0">
              <a:buNone/>
              <a:defRPr sz="1199" b="1"/>
            </a:lvl7pPr>
            <a:lvl8pPr marL="2398700" indent="0">
              <a:buNone/>
              <a:defRPr sz="1199" b="1"/>
            </a:lvl8pPr>
            <a:lvl9pPr marL="2741371" indent="0">
              <a:buNone/>
              <a:defRPr sz="119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41" y="1877647"/>
            <a:ext cx="3056392" cy="276173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511" y="1260094"/>
            <a:ext cx="3071444" cy="617553"/>
          </a:xfrm>
        </p:spPr>
        <p:txBody>
          <a:bodyPr anchor="b"/>
          <a:lstStyle>
            <a:lvl1pPr marL="0" indent="0">
              <a:buNone/>
              <a:defRPr sz="1799" b="1"/>
            </a:lvl1pPr>
            <a:lvl2pPr marL="342671" indent="0">
              <a:buNone/>
              <a:defRPr sz="1499" b="1"/>
            </a:lvl2pPr>
            <a:lvl3pPr marL="685343" indent="0">
              <a:buNone/>
              <a:defRPr sz="1349" b="1"/>
            </a:lvl3pPr>
            <a:lvl4pPr marL="1028014" indent="0">
              <a:buNone/>
              <a:defRPr sz="1199" b="1"/>
            </a:lvl4pPr>
            <a:lvl5pPr marL="1370686" indent="0">
              <a:buNone/>
              <a:defRPr sz="1199" b="1"/>
            </a:lvl5pPr>
            <a:lvl6pPr marL="1713357" indent="0">
              <a:buNone/>
              <a:defRPr sz="1199" b="1"/>
            </a:lvl6pPr>
            <a:lvl7pPr marL="2056028" indent="0">
              <a:buNone/>
              <a:defRPr sz="1199" b="1"/>
            </a:lvl7pPr>
            <a:lvl8pPr marL="2398700" indent="0">
              <a:buNone/>
              <a:defRPr sz="1199" b="1"/>
            </a:lvl8pPr>
            <a:lvl9pPr marL="2741371" indent="0">
              <a:buNone/>
              <a:defRPr sz="119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511" y="1877647"/>
            <a:ext cx="3071444" cy="276173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05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80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65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640" y="342688"/>
            <a:ext cx="2330158" cy="1199409"/>
          </a:xfrm>
        </p:spPr>
        <p:txBody>
          <a:bodyPr anchor="b"/>
          <a:lstStyle>
            <a:lvl1pPr>
              <a:defRPr sz="23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1444" y="740113"/>
            <a:ext cx="3657511" cy="3652962"/>
          </a:xfrm>
        </p:spPr>
        <p:txBody>
          <a:bodyPr/>
          <a:lstStyle>
            <a:lvl1pPr>
              <a:defRPr sz="2398"/>
            </a:lvl1pPr>
            <a:lvl2pPr>
              <a:defRPr sz="2099"/>
            </a:lvl2pPr>
            <a:lvl3pPr>
              <a:defRPr sz="1799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640" y="1542098"/>
            <a:ext cx="2330158" cy="2856926"/>
          </a:xfrm>
        </p:spPr>
        <p:txBody>
          <a:bodyPr/>
          <a:lstStyle>
            <a:lvl1pPr marL="0" indent="0">
              <a:buNone/>
              <a:defRPr sz="1199"/>
            </a:lvl1pPr>
            <a:lvl2pPr marL="342671" indent="0">
              <a:buNone/>
              <a:defRPr sz="1049"/>
            </a:lvl2pPr>
            <a:lvl3pPr marL="685343" indent="0">
              <a:buNone/>
              <a:defRPr sz="899"/>
            </a:lvl3pPr>
            <a:lvl4pPr marL="1028014" indent="0">
              <a:buNone/>
              <a:defRPr sz="750"/>
            </a:lvl4pPr>
            <a:lvl5pPr marL="1370686" indent="0">
              <a:buNone/>
              <a:defRPr sz="750"/>
            </a:lvl5pPr>
            <a:lvl6pPr marL="1713357" indent="0">
              <a:buNone/>
              <a:defRPr sz="750"/>
            </a:lvl6pPr>
            <a:lvl7pPr marL="2056028" indent="0">
              <a:buNone/>
              <a:defRPr sz="750"/>
            </a:lvl7pPr>
            <a:lvl8pPr marL="2398700" indent="0">
              <a:buNone/>
              <a:defRPr sz="750"/>
            </a:lvl8pPr>
            <a:lvl9pPr marL="2741371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640" y="342688"/>
            <a:ext cx="2330158" cy="1199409"/>
          </a:xfrm>
        </p:spPr>
        <p:txBody>
          <a:bodyPr anchor="b"/>
          <a:lstStyle>
            <a:lvl1pPr>
              <a:defRPr sz="23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71444" y="740113"/>
            <a:ext cx="3657511" cy="3652962"/>
          </a:xfrm>
        </p:spPr>
        <p:txBody>
          <a:bodyPr anchor="t"/>
          <a:lstStyle>
            <a:lvl1pPr marL="0" indent="0">
              <a:buNone/>
              <a:defRPr sz="2398"/>
            </a:lvl1pPr>
            <a:lvl2pPr marL="342671" indent="0">
              <a:buNone/>
              <a:defRPr sz="2099"/>
            </a:lvl2pPr>
            <a:lvl3pPr marL="685343" indent="0">
              <a:buNone/>
              <a:defRPr sz="1799"/>
            </a:lvl3pPr>
            <a:lvl4pPr marL="1028014" indent="0">
              <a:buNone/>
              <a:defRPr sz="1499"/>
            </a:lvl4pPr>
            <a:lvl5pPr marL="1370686" indent="0">
              <a:buNone/>
              <a:defRPr sz="1499"/>
            </a:lvl5pPr>
            <a:lvl6pPr marL="1713357" indent="0">
              <a:buNone/>
              <a:defRPr sz="1499"/>
            </a:lvl6pPr>
            <a:lvl7pPr marL="2056028" indent="0">
              <a:buNone/>
              <a:defRPr sz="1499"/>
            </a:lvl7pPr>
            <a:lvl8pPr marL="2398700" indent="0">
              <a:buNone/>
              <a:defRPr sz="1499"/>
            </a:lvl8pPr>
            <a:lvl9pPr marL="2741371" indent="0">
              <a:buNone/>
              <a:defRPr sz="14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640" y="1542098"/>
            <a:ext cx="2330158" cy="2856926"/>
          </a:xfrm>
        </p:spPr>
        <p:txBody>
          <a:bodyPr/>
          <a:lstStyle>
            <a:lvl1pPr marL="0" indent="0">
              <a:buNone/>
              <a:defRPr sz="1199"/>
            </a:lvl1pPr>
            <a:lvl2pPr marL="342671" indent="0">
              <a:buNone/>
              <a:defRPr sz="1049"/>
            </a:lvl2pPr>
            <a:lvl3pPr marL="685343" indent="0">
              <a:buNone/>
              <a:defRPr sz="899"/>
            </a:lvl3pPr>
            <a:lvl4pPr marL="1028014" indent="0">
              <a:buNone/>
              <a:defRPr sz="750"/>
            </a:lvl4pPr>
            <a:lvl5pPr marL="1370686" indent="0">
              <a:buNone/>
              <a:defRPr sz="750"/>
            </a:lvl5pPr>
            <a:lvl6pPr marL="1713357" indent="0">
              <a:buNone/>
              <a:defRPr sz="750"/>
            </a:lvl6pPr>
            <a:lvl7pPr marL="2056028" indent="0">
              <a:buNone/>
              <a:defRPr sz="750"/>
            </a:lvl7pPr>
            <a:lvl8pPr marL="2398700" indent="0">
              <a:buNone/>
              <a:defRPr sz="750"/>
            </a:lvl8pPr>
            <a:lvl9pPr marL="2741371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19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699" y="273676"/>
            <a:ext cx="6231315" cy="993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699" y="1368374"/>
            <a:ext cx="6231315" cy="3261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6699" y="4764321"/>
            <a:ext cx="1625560" cy="273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4EA5A-B10F-DC4C-8FA1-B9240B7DE15D}" type="datetimeFigureOut">
              <a:rPr lang="es-ES" smtClean="0"/>
              <a:t>31/08/2023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3186" y="4764321"/>
            <a:ext cx="2438341" cy="273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2454" y="4764321"/>
            <a:ext cx="1625560" cy="273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6F626-A27F-0F4D-B22C-B5B0B7B7E90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02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343" rtl="0" eaLnBrk="1" latinLnBrk="0" hangingPunct="1">
        <a:lnSpc>
          <a:spcPct val="90000"/>
        </a:lnSpc>
        <a:spcBef>
          <a:spcPct val="0"/>
        </a:spcBef>
        <a:buNone/>
        <a:defRPr sz="32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336" indent="-171336" algn="l" defTabSz="68534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1pPr>
      <a:lvl2pPr marL="514007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856679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99350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2021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4693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7364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0036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2707" indent="-171336" algn="l" defTabSz="68534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671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343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014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0686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3357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6028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8700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1371" algn="l" defTabSz="685343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6EDB3AC8-B1AC-5D48-A77F-98B88D63D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33"/>
            <a:ext cx="7239227" cy="5142858"/>
          </a:xfrm>
          <a:prstGeom prst="rect">
            <a:avLst/>
          </a:prstGeom>
        </p:spPr>
      </p:pic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B926630A-EAD4-AC4C-8F08-2F3213464166}"/>
              </a:ext>
            </a:extLst>
          </p:cNvPr>
          <p:cNvSpPr/>
          <p:nvPr/>
        </p:nvSpPr>
        <p:spPr>
          <a:xfrm>
            <a:off x="2669545" y="3660556"/>
            <a:ext cx="2712031" cy="604030"/>
          </a:xfrm>
          <a:prstGeom prst="roundRect">
            <a:avLst/>
          </a:prstGeom>
          <a:solidFill>
            <a:srgbClr val="001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3" dirty="0">
              <a:solidFill>
                <a:srgbClr val="004590"/>
              </a:solidFill>
            </a:endParaRP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FFFB464B-22B1-E54E-B090-81823025BCCE}"/>
              </a:ext>
            </a:extLst>
          </p:cNvPr>
          <p:cNvSpPr/>
          <p:nvPr/>
        </p:nvSpPr>
        <p:spPr>
          <a:xfrm>
            <a:off x="5514397" y="3660556"/>
            <a:ext cx="1388066" cy="6040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3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AC5E907-5281-AD40-A3CF-209FDBDE5F5A}"/>
              </a:ext>
            </a:extLst>
          </p:cNvPr>
          <p:cNvSpPr/>
          <p:nvPr/>
        </p:nvSpPr>
        <p:spPr>
          <a:xfrm>
            <a:off x="3109596" y="3831462"/>
            <a:ext cx="227198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300" b="1" dirty="0" err="1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September</a:t>
            </a:r>
            <a:r>
              <a:rPr lang="es-ES" sz="13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2023 </a:t>
            </a:r>
            <a:r>
              <a:rPr lang="es-ES" sz="1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10:00 CET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F170F8-E3A1-7A40-A3FD-FF42C3296BB2}"/>
              </a:ext>
            </a:extLst>
          </p:cNvPr>
          <p:cNvSpPr/>
          <p:nvPr/>
        </p:nvSpPr>
        <p:spPr>
          <a:xfrm>
            <a:off x="5566888" y="3826247"/>
            <a:ext cx="127198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300" b="1" dirty="0" err="1">
                <a:solidFill>
                  <a:srgbClr val="001F6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Register</a:t>
            </a:r>
            <a:r>
              <a:rPr lang="es-ES" sz="1300" b="1" dirty="0">
                <a:solidFill>
                  <a:srgbClr val="001F6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</a:t>
            </a:r>
            <a:r>
              <a:rPr lang="es-ES" sz="1300" b="1" dirty="0" err="1">
                <a:solidFill>
                  <a:srgbClr val="001F60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now</a:t>
            </a:r>
            <a:endParaRPr lang="es-ES" sz="1300" dirty="0">
              <a:solidFill>
                <a:srgbClr val="001F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355F649D-E390-754D-BE88-DBAB4A721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514" y="-2532"/>
            <a:ext cx="2630917" cy="727562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1FAC3228-6631-444C-880F-2ADFA110D8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9841" y="1403101"/>
            <a:ext cx="2674037" cy="262556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E6B881FB-1ECE-3446-B364-C73071BCB1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983" y="962686"/>
            <a:ext cx="1084184" cy="300847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77E265DB-B095-E14B-83B3-832EAEEFF7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196" y="4193599"/>
            <a:ext cx="592999" cy="164549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E64DE77C-4F24-334C-BB89-7E8967C2030C}"/>
              </a:ext>
            </a:extLst>
          </p:cNvPr>
          <p:cNvSpPr/>
          <p:nvPr/>
        </p:nvSpPr>
        <p:spPr>
          <a:xfrm>
            <a:off x="2509813" y="271095"/>
            <a:ext cx="7397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658BC4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SME </a:t>
            </a:r>
            <a:r>
              <a:rPr lang="es-ES" sz="3200" b="1" dirty="0" err="1">
                <a:solidFill>
                  <a:srgbClr val="658BC4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Fund</a:t>
            </a:r>
            <a:r>
              <a:rPr lang="es-ES" sz="3200" b="1" dirty="0">
                <a:solidFill>
                  <a:srgbClr val="658BC4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2023</a:t>
            </a:r>
            <a:endParaRPr lang="es-ES" sz="3200" b="1" dirty="0">
              <a:solidFill>
                <a:srgbClr val="002060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83B9EC4-3D96-374C-8F81-D1CCDAC3998C}"/>
              </a:ext>
            </a:extLst>
          </p:cNvPr>
          <p:cNvSpPr/>
          <p:nvPr/>
        </p:nvSpPr>
        <p:spPr>
          <a:xfrm>
            <a:off x="2487360" y="725030"/>
            <a:ext cx="66558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200" b="1" dirty="0">
                <a:solidFill>
                  <a:srgbClr val="002060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LIVE WEBINAR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7FBC45F-D61A-4249-8285-7D74BBB6D0AA}"/>
              </a:ext>
            </a:extLst>
          </p:cNvPr>
          <p:cNvGrpSpPr/>
          <p:nvPr/>
        </p:nvGrpSpPr>
        <p:grpSpPr>
          <a:xfrm>
            <a:off x="1382291" y="4405889"/>
            <a:ext cx="4433007" cy="594868"/>
            <a:chOff x="2971436" y="4549238"/>
            <a:chExt cx="3931027" cy="527507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92F78621-918A-F14A-A594-126C050DB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71436" y="4549238"/>
              <a:ext cx="2762474" cy="527507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38ABE77B-CFE4-824A-8227-E83C3EFD4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815298" y="4593748"/>
              <a:ext cx="1087165" cy="382320"/>
            </a:xfrm>
            <a:prstGeom prst="rect">
              <a:avLst/>
            </a:prstGeom>
          </p:spPr>
        </p:pic>
      </p:grpSp>
      <p:sp>
        <p:nvSpPr>
          <p:cNvPr id="35" name="Rectángulo 34">
            <a:extLst>
              <a:ext uri="{FF2B5EF4-FFF2-40B4-BE49-F238E27FC236}">
                <a16:creationId xmlns:a16="http://schemas.microsoft.com/office/drawing/2014/main" id="{42610650-C6A9-624D-B4AF-48911AF5315E}"/>
              </a:ext>
            </a:extLst>
          </p:cNvPr>
          <p:cNvSpPr/>
          <p:nvPr/>
        </p:nvSpPr>
        <p:spPr>
          <a:xfrm>
            <a:off x="4091955" y="2662775"/>
            <a:ext cx="308525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001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about patents and plant varieties and if you should consider applying for one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3467D5E-E631-5E46-9436-6972600067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02366" y="3773208"/>
            <a:ext cx="319903" cy="348636"/>
          </a:xfrm>
          <a:prstGeom prst="rect">
            <a:avLst/>
          </a:prstGeom>
        </p:spPr>
      </p:pic>
      <p:sp>
        <p:nvSpPr>
          <p:cNvPr id="37" name="Rectángulo 36">
            <a:extLst>
              <a:ext uri="{FF2B5EF4-FFF2-40B4-BE49-F238E27FC236}">
                <a16:creationId xmlns:a16="http://schemas.microsoft.com/office/drawing/2014/main" id="{AC7C0D22-2978-CF4F-9F7A-9EECF4B62C04}"/>
              </a:ext>
            </a:extLst>
          </p:cNvPr>
          <p:cNvSpPr/>
          <p:nvPr/>
        </p:nvSpPr>
        <p:spPr>
          <a:xfrm>
            <a:off x="2775407" y="3857794"/>
            <a:ext cx="3738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3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12</a:t>
            </a:r>
            <a:endParaRPr lang="es-ES" sz="1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498BE3C-F2FA-C444-8AC5-5750F682506F}"/>
              </a:ext>
            </a:extLst>
          </p:cNvPr>
          <p:cNvSpPr/>
          <p:nvPr/>
        </p:nvSpPr>
        <p:spPr>
          <a:xfrm>
            <a:off x="4061238" y="1470206"/>
            <a:ext cx="30113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100" b="1" dirty="0" err="1">
                <a:solidFill>
                  <a:srgbClr val="002060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Patents</a:t>
            </a:r>
            <a:endParaRPr lang="es-ES" sz="4100" b="1" dirty="0">
              <a:solidFill>
                <a:srgbClr val="002060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r>
              <a:rPr lang="es-ES" sz="2800" dirty="0">
                <a:solidFill>
                  <a:srgbClr val="00206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</a:t>
            </a:r>
            <a:r>
              <a:rPr lang="es-ES" sz="2800" dirty="0" err="1">
                <a:solidFill>
                  <a:srgbClr val="00206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Plant</a:t>
            </a:r>
            <a:r>
              <a:rPr lang="es-ES" sz="2800" dirty="0">
                <a:solidFill>
                  <a:srgbClr val="00206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s-ES" sz="2800" dirty="0" err="1">
                <a:solidFill>
                  <a:srgbClr val="00206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Varieties</a:t>
            </a:r>
            <a:endParaRPr lang="es-ES" sz="2800" dirty="0">
              <a:solidFill>
                <a:srgbClr val="00206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6EA3A271-9417-5F41-9D60-FA93B5BB4D66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8353" t="6733" r="5377" b="20659"/>
          <a:stretch/>
        </p:blipFill>
        <p:spPr>
          <a:xfrm rot="21184560">
            <a:off x="2508864" y="1691937"/>
            <a:ext cx="1634009" cy="1614350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1B54EC1F-2ECD-F849-A8B4-E5DBF6305C7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-1262" t="81485" r="77768" b="-1703"/>
          <a:stretch/>
        </p:blipFill>
        <p:spPr>
          <a:xfrm>
            <a:off x="2363937" y="2650453"/>
            <a:ext cx="514975" cy="340355"/>
          </a:xfrm>
          <a:prstGeom prst="rect">
            <a:avLst/>
          </a:prstGeom>
        </p:spPr>
      </p:pic>
      <p:sp>
        <p:nvSpPr>
          <p:cNvPr id="38" name="Rectángulo 37">
            <a:extLst>
              <a:ext uri="{FF2B5EF4-FFF2-40B4-BE49-F238E27FC236}">
                <a16:creationId xmlns:a16="http://schemas.microsoft.com/office/drawing/2014/main" id="{3C2BE90C-B507-F346-A7DC-6E0D7FA87808}"/>
              </a:ext>
            </a:extLst>
          </p:cNvPr>
          <p:cNvSpPr/>
          <p:nvPr/>
        </p:nvSpPr>
        <p:spPr>
          <a:xfrm>
            <a:off x="2669545" y="2036701"/>
            <a:ext cx="13307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Save</a:t>
            </a:r>
            <a:r>
              <a:rPr lang="es-E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75</a:t>
            </a:r>
            <a:r>
              <a:rPr lang="es-E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s-ES" sz="1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</a:t>
            </a:r>
            <a:r>
              <a:rPr lang="es-E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ES" sz="1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patent</a:t>
            </a:r>
            <a:r>
              <a:rPr lang="es-E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ES" sz="1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costs</a:t>
            </a:r>
            <a:r>
              <a:rPr lang="es-E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85354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Extrabold</vt:lpstr>
      <vt:lpstr>Open Sans Light</vt:lpstr>
      <vt:lpstr>Open Sans Semibold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Fernández Villena</dc:creator>
  <cp:lastModifiedBy>Elisavet Karagiampi</cp:lastModifiedBy>
  <cp:revision>24</cp:revision>
  <dcterms:created xsi:type="dcterms:W3CDTF">2022-01-13T12:02:57Z</dcterms:created>
  <dcterms:modified xsi:type="dcterms:W3CDTF">2023-08-31T14:12:25Z</dcterms:modified>
</cp:coreProperties>
</file>